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  <p:sldMasterId id="2147484039" r:id="rId2"/>
  </p:sldMasterIdLst>
  <p:notesMasterIdLst>
    <p:notesMasterId r:id="rId4"/>
  </p:notesMasterIdLst>
  <p:handoutMasterIdLst>
    <p:handoutMasterId r:id="rId5"/>
  </p:handoutMasterIdLst>
  <p:sldIdLst>
    <p:sldId id="260" r:id="rId3"/>
  </p:sldIdLst>
  <p:sldSz cx="21388388" cy="3027521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341" userDrawn="1">
          <p15:clr>
            <a:srgbClr val="A4A3A4"/>
          </p15:clr>
        </p15:guide>
        <p15:guide id="3" pos="13132" userDrawn="1">
          <p15:clr>
            <a:srgbClr val="A4A3A4"/>
          </p15:clr>
        </p15:guide>
        <p15:guide id="4" orient="horz" pos="18743" userDrawn="1">
          <p15:clr>
            <a:srgbClr val="A4A3A4"/>
          </p15:clr>
        </p15:guide>
        <p15:guide id="5" pos="6737" userDrawn="1">
          <p15:clr>
            <a:srgbClr val="A4A3A4"/>
          </p15:clr>
        </p15:guide>
        <p15:guide id="6" pos="658" userDrawn="1">
          <p15:clr>
            <a:srgbClr val="A4A3A4"/>
          </p15:clr>
        </p15:guide>
        <p15:guide id="7" pos="1281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17271"/>
    <a:srgbClr val="C00001"/>
    <a:srgbClr val="C00000"/>
    <a:srgbClr val="990099"/>
    <a:srgbClr val="008CC8"/>
    <a:srgbClr val="5F004B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588" autoAdjust="0"/>
    <p:restoredTop sz="95018"/>
  </p:normalViewPr>
  <p:slideViewPr>
    <p:cSldViewPr>
      <p:cViewPr>
        <p:scale>
          <a:sx n="50" d="100"/>
          <a:sy n="50" d="100"/>
        </p:scale>
        <p:origin x="408" y="36"/>
      </p:cViewPr>
      <p:guideLst>
        <p:guide orient="horz" pos="328"/>
        <p:guide pos="341"/>
        <p:guide pos="13132"/>
        <p:guide orient="horz" pos="18743"/>
        <p:guide pos="6737"/>
        <p:guide pos="658"/>
        <p:guide pos="12815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348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9BBCE9C-96DA-412D-99C2-C2056FFB4BF7}" type="datetimeFigureOut">
              <a:rPr lang="fr-FR"/>
              <a:pPr>
                <a:defRPr/>
              </a:pPr>
              <a:t>29/10/2020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89A158CF-AB4E-4D92-A1B9-C2D70B87978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00829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D216E497-9B7B-417F-92E9-2A1B4CFE2C3A}" type="datetimeFigureOut">
              <a:rPr lang="fr-FR"/>
              <a:pPr>
                <a:defRPr/>
              </a:pPr>
              <a:t>29/10/2020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084388" y="744538"/>
            <a:ext cx="26289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6DEE86D3-0799-4401-B279-235B6E1505B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389603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QR code à</a:t>
            </a:r>
            <a:r>
              <a:rPr lang="fr-FR" baseline="0" dirty="0"/>
              <a:t> modifier : adresse internet de </a:t>
            </a:r>
            <a:r>
              <a:rPr lang="fr-FR" baseline="0"/>
              <a:t>votre poster/étude </a:t>
            </a:r>
            <a:r>
              <a:rPr lang="fr-FR" baseline="0" dirty="0"/>
              <a:t>sur </a:t>
            </a:r>
            <a:r>
              <a:rPr lang="fr-FR" baseline="0" dirty="0" err="1"/>
              <a:t>unitag.io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E86D3-0799-4401-B279-235B6E1505B3}" type="slidenum">
              <a:rPr lang="fr-FR" altLang="fr-FR" smtClean="0"/>
              <a:pPr/>
              <a:t>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14046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5009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35" userDrawn="1">
          <p15:clr>
            <a:srgbClr val="FBAE40"/>
          </p15:clr>
        </p15:guide>
        <p15:guide id="2" pos="673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92588" y="21193125"/>
            <a:ext cx="12833350" cy="2501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4192588" y="2705100"/>
            <a:ext cx="12833350" cy="181657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Faire glisser l'image vers l'espace réservé ou cliquer sur l'icône pour l'ajouter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192588" y="23695025"/>
            <a:ext cx="12833350" cy="35528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1603375" y="27584400"/>
            <a:ext cx="4456113" cy="20177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DBE5C-7F00-4475-A268-5E40977D3275}" type="datetime1">
              <a:rPr lang="fr-FR"/>
              <a:pPr>
                <a:defRPr/>
              </a:pPr>
              <a:t>29/10/2020</a:t>
            </a:fld>
            <a:endParaRPr lang="fr-FR" dirty="0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7307263" y="27584400"/>
            <a:ext cx="6773862" cy="20177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328900" y="27584400"/>
            <a:ext cx="4456113" cy="20177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6B36639-3A62-4306-873D-77FDD10B0BD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61677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1603375" y="27584400"/>
            <a:ext cx="4456113" cy="20177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C0BCD-4A9D-40BC-AC0D-2CA59EC2B87E}" type="datetime1">
              <a:rPr lang="fr-FR"/>
              <a:pPr>
                <a:defRPr/>
              </a:pPr>
              <a:t>29/10/2020</a:t>
            </a:fld>
            <a:endParaRPr lang="fr-FR" dirty="0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7307263" y="27584400"/>
            <a:ext cx="6773862" cy="20177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328900" y="27584400"/>
            <a:ext cx="4456113" cy="20177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95EEF38-27EA-43BE-8543-F9FCC9861FA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2269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5240000" y="2690813"/>
            <a:ext cx="4545013" cy="24220487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603375" y="2690813"/>
            <a:ext cx="13484225" cy="2422048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1603375" y="27584400"/>
            <a:ext cx="4456113" cy="20177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CF51E-6ABA-4155-980E-6FCC12F49934}" type="datetime1">
              <a:rPr lang="fr-FR"/>
              <a:pPr>
                <a:defRPr/>
              </a:pPr>
              <a:t>29/10/2020</a:t>
            </a:fld>
            <a:endParaRPr lang="fr-FR" dirty="0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7307263" y="27584400"/>
            <a:ext cx="6773862" cy="20177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328900" y="27584400"/>
            <a:ext cx="4456113" cy="20177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9DC6D31-0666-4366-8C39-67AEF8E59C5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6474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73350" y="4954588"/>
            <a:ext cx="16041688" cy="10541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73350" y="15901988"/>
            <a:ext cx="16041688" cy="7308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6058-BF4A-1F4F-A309-AD3778A27581}" type="datetimeFigureOut">
              <a:rPr lang="fr-FR" smtClean="0"/>
              <a:t>29/10/2020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4984D-7889-1646-B368-EC3A7A1AA9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1990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6058-BF4A-1F4F-A309-AD3778A27581}" type="datetimeFigureOut">
              <a:rPr lang="fr-FR" smtClean="0"/>
              <a:t>29/10/2020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4984D-7889-1646-B368-EC3A7A1AA9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960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8913" y="7548563"/>
            <a:ext cx="18448337" cy="125936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58913" y="20261263"/>
            <a:ext cx="18448337" cy="66214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6058-BF4A-1F4F-A309-AD3778A27581}" type="datetimeFigureOut">
              <a:rPr lang="fr-FR" smtClean="0"/>
              <a:t>29/10/2020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4984D-7889-1646-B368-EC3A7A1AA9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580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70025" y="8059738"/>
            <a:ext cx="9147175" cy="192087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69600" y="8059738"/>
            <a:ext cx="9148763" cy="192087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6058-BF4A-1F4F-A309-AD3778A27581}" type="datetimeFigureOut">
              <a:rPr lang="fr-FR" smtClean="0"/>
              <a:t>29/10/2020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4984D-7889-1646-B368-EC3A7A1AA9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7235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3200" y="1611313"/>
            <a:ext cx="18446750" cy="5853112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73200" y="7421563"/>
            <a:ext cx="9048750" cy="36369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473200" y="11058525"/>
            <a:ext cx="9048750" cy="162655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0828338" y="7421563"/>
            <a:ext cx="9091612" cy="36369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0828338" y="11058525"/>
            <a:ext cx="9091612" cy="162655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6058-BF4A-1F4F-A309-AD3778A27581}" type="datetimeFigureOut">
              <a:rPr lang="fr-FR" smtClean="0"/>
              <a:t>29/10/2020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4984D-7889-1646-B368-EC3A7A1AA9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10774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6058-BF4A-1F4F-A309-AD3778A27581}" type="datetimeFigureOut">
              <a:rPr lang="fr-FR" smtClean="0"/>
              <a:t>29/10/2020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4984D-7889-1646-B368-EC3A7A1AA9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7322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6058-BF4A-1F4F-A309-AD3778A27581}" type="datetimeFigureOut">
              <a:rPr lang="fr-FR" smtClean="0"/>
              <a:t>29/10/2020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4984D-7889-1646-B368-EC3A7A1AA9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3021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57543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3200" y="2017713"/>
            <a:ext cx="6897688" cy="70643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093200" y="4359275"/>
            <a:ext cx="10826750" cy="215153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73200" y="9082088"/>
            <a:ext cx="6897688" cy="16827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6058-BF4A-1F4F-A309-AD3778A27581}" type="datetimeFigureOut">
              <a:rPr lang="fr-FR" smtClean="0"/>
              <a:t>29/10/2020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4984D-7889-1646-B368-EC3A7A1AA9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235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3200" y="2017713"/>
            <a:ext cx="6897688" cy="70643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9093200" y="4359275"/>
            <a:ext cx="10826750" cy="215153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73200" y="9082088"/>
            <a:ext cx="6897688" cy="16827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6058-BF4A-1F4F-A309-AD3778A27581}" type="datetimeFigureOut">
              <a:rPr lang="fr-FR" smtClean="0"/>
              <a:t>29/10/2020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4984D-7889-1646-B368-EC3A7A1AA9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985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6058-BF4A-1F4F-A309-AD3778A27581}" type="datetimeFigureOut">
              <a:rPr lang="fr-FR" smtClean="0"/>
              <a:t>29/10/2020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4984D-7889-1646-B368-EC3A7A1AA9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3381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5306675" y="1611313"/>
            <a:ext cx="4611688" cy="2565717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470025" y="1611313"/>
            <a:ext cx="13684250" cy="256571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6058-BF4A-1F4F-A309-AD3778A27581}" type="datetimeFigureOut">
              <a:rPr lang="fr-FR" smtClean="0"/>
              <a:t>29/10/2020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4984D-7889-1646-B368-EC3A7A1AA9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3548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1603375" y="27584400"/>
            <a:ext cx="4456113" cy="20177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D30DF-5833-4A38-B7D4-58E9438D3337}" type="datetime1">
              <a:rPr lang="fr-FR"/>
              <a:pPr>
                <a:defRPr/>
              </a:pPr>
              <a:t>29/10/2020</a:t>
            </a:fld>
            <a:endParaRPr lang="fr-FR" dirty="0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7307263" y="27584400"/>
            <a:ext cx="6773862" cy="20177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328900" y="27584400"/>
            <a:ext cx="4456113" cy="20177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8E2AA72-E8D7-49C7-BF75-5474D7620C5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01957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89100" y="19454813"/>
            <a:ext cx="18180050" cy="60134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89100" y="12831763"/>
            <a:ext cx="18180050" cy="66230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1603375" y="27584400"/>
            <a:ext cx="4456113" cy="20177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643B5-E2DC-4A13-9482-D74695F31154}" type="datetime1">
              <a:rPr lang="fr-FR"/>
              <a:pPr>
                <a:defRPr/>
              </a:pPr>
              <a:t>29/10/2020</a:t>
            </a:fld>
            <a:endParaRPr lang="fr-FR" dirty="0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7307263" y="27584400"/>
            <a:ext cx="6773862" cy="20177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328900" y="27584400"/>
            <a:ext cx="4456113" cy="20177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33FC353-F479-4043-95A0-8841B986D4C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85582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603375" y="8745538"/>
            <a:ext cx="9013825" cy="18165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69600" y="8745538"/>
            <a:ext cx="9015413" cy="18165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1603375" y="27584400"/>
            <a:ext cx="4456113" cy="20177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EA452-D331-4A1E-ABE6-9849C0F67257}" type="datetime1">
              <a:rPr lang="fr-FR"/>
              <a:pPr>
                <a:defRPr/>
              </a:pPr>
              <a:t>29/10/2020</a:t>
            </a:fld>
            <a:endParaRPr lang="fr-FR" dirty="0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7307263" y="27584400"/>
            <a:ext cx="6773862" cy="20177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328900" y="27584400"/>
            <a:ext cx="4456113" cy="20177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76D3C4C-59E0-4D03-A89C-E4E6D55094F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3346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9975" y="1212850"/>
            <a:ext cx="19248438" cy="504507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9975" y="6777038"/>
            <a:ext cx="9450388" cy="2824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69975" y="9601200"/>
            <a:ext cx="9450388" cy="17443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0864850" y="6777038"/>
            <a:ext cx="9453563" cy="2824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0864850" y="9601200"/>
            <a:ext cx="9453563" cy="17443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1603375" y="27584400"/>
            <a:ext cx="4456113" cy="20177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C86A2-0E2A-496B-9CB7-1667D5B7130B}" type="datetime1">
              <a:rPr lang="fr-FR"/>
              <a:pPr>
                <a:defRPr/>
              </a:pPr>
              <a:t>29/10/2020</a:t>
            </a:fld>
            <a:endParaRPr lang="fr-FR" dirty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7307263" y="27584400"/>
            <a:ext cx="6773862" cy="20177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328900" y="27584400"/>
            <a:ext cx="4456113" cy="20177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AB83BA7-9F21-400C-BC6B-F83B1A1DDC5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4796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1603375" y="27584400"/>
            <a:ext cx="4456113" cy="20177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88981-B98C-49EF-BDBA-E2EAA8EF5C62}" type="datetime1">
              <a:rPr lang="fr-FR"/>
              <a:pPr>
                <a:defRPr/>
              </a:pPr>
              <a:t>29/10/2020</a:t>
            </a:fld>
            <a:endParaRPr lang="fr-FR" dirty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7307263" y="27584400"/>
            <a:ext cx="6773862" cy="20177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328900" y="27584400"/>
            <a:ext cx="4456113" cy="20177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3FAFFBF-D962-407C-8FE3-530AE7BE673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6797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1603375" y="27584400"/>
            <a:ext cx="4456113" cy="20177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857F9-122F-41D4-93D4-F85219AB9693}" type="datetime1">
              <a:rPr lang="fr-FR"/>
              <a:pPr>
                <a:defRPr/>
              </a:pPr>
              <a:t>29/10/2020</a:t>
            </a:fld>
            <a:endParaRPr lang="fr-FR" dirty="0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7307263" y="27584400"/>
            <a:ext cx="6773862" cy="20177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328900" y="27584400"/>
            <a:ext cx="4456113" cy="20177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7B401C4-43AA-4D6E-9E8E-0F7C23BBF82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93390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9975" y="1204913"/>
            <a:ext cx="7035800" cy="5130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62950" y="1204913"/>
            <a:ext cx="11955463" cy="258397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69975" y="6335713"/>
            <a:ext cx="7035800" cy="207089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1603375" y="27584400"/>
            <a:ext cx="4456113" cy="20177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32590-0DF0-4E35-9622-30ADAFEA2773}" type="datetime1">
              <a:rPr lang="fr-FR"/>
              <a:pPr>
                <a:defRPr/>
              </a:pPr>
              <a:t>29/10/2020</a:t>
            </a:fld>
            <a:endParaRPr lang="fr-FR" dirty="0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7307263" y="27584400"/>
            <a:ext cx="6773862" cy="20177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328900" y="27584400"/>
            <a:ext cx="4456113" cy="20177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CA91521-40B4-4C15-9141-F25C372D898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09263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603375" y="2690813"/>
            <a:ext cx="18181638" cy="308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5214" tIns="147607" rIns="295214" bIns="1476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3375" y="8745538"/>
            <a:ext cx="18181638" cy="1816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5214" tIns="147607" rIns="295214" bIns="1476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976" y="540322"/>
            <a:ext cx="4606121" cy="177986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 bwMode="auto">
          <a:xfrm>
            <a:off x="1" y="2824238"/>
            <a:ext cx="541066" cy="4464496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00" b="1" i="0" u="none" strike="noStrike" cap="none" normalizeH="0" baseline="0">
              <a:ln>
                <a:noFill/>
              </a:ln>
              <a:solidFill>
                <a:srgbClr val="00A8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50" y="27452176"/>
            <a:ext cx="2940587" cy="15729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51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  <p:sldLayoutId id="2147484037" r:id="rId12"/>
  </p:sldLayoutIdLst>
  <p:txStyles>
    <p:titleStyle>
      <a:lvl1pPr algn="l" defTabSz="2952750" rtl="0" eaLnBrk="1" fontAlgn="base" hangingPunct="1">
        <a:spcBef>
          <a:spcPct val="0"/>
        </a:spcBef>
        <a:spcAft>
          <a:spcPct val="0"/>
        </a:spcAft>
        <a:defRPr sz="11800">
          <a:solidFill>
            <a:srgbClr val="C00000"/>
          </a:solidFill>
          <a:latin typeface="+mj-lt"/>
          <a:ea typeface="+mj-ea"/>
          <a:cs typeface="+mj-cs"/>
        </a:defRPr>
      </a:lvl1pPr>
      <a:lvl2pPr algn="ctr" defTabSz="2952750" rtl="0" eaLnBrk="1" fontAlgn="base" hangingPunct="1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charset="0"/>
          <a:ea typeface="Osaka" charset="0"/>
          <a:cs typeface="Osaka" charset="0"/>
        </a:defRPr>
      </a:lvl2pPr>
      <a:lvl3pPr algn="ctr" defTabSz="2952750" rtl="0" eaLnBrk="1" fontAlgn="base" hangingPunct="1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charset="0"/>
          <a:ea typeface="Osaka" charset="0"/>
          <a:cs typeface="Osaka" charset="0"/>
        </a:defRPr>
      </a:lvl3pPr>
      <a:lvl4pPr algn="ctr" defTabSz="2952750" rtl="0" eaLnBrk="1" fontAlgn="base" hangingPunct="1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charset="0"/>
          <a:ea typeface="Osaka" charset="0"/>
          <a:cs typeface="Osaka" charset="0"/>
        </a:defRPr>
      </a:lvl4pPr>
      <a:lvl5pPr algn="ctr" defTabSz="2952750" rtl="0" eaLnBrk="1" fontAlgn="base" hangingPunct="1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charset="0"/>
          <a:ea typeface="Osaka" charset="0"/>
          <a:cs typeface="Osaka" charset="0"/>
        </a:defRPr>
      </a:lvl5pPr>
      <a:lvl6pPr marL="457200" algn="ctr" defTabSz="2952750" rtl="0" eaLnBrk="1" fontAlgn="base" hangingPunct="1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charset="0"/>
          <a:ea typeface="Osaka" charset="0"/>
          <a:cs typeface="Osaka" charset="0"/>
        </a:defRPr>
      </a:lvl6pPr>
      <a:lvl7pPr marL="914400" algn="ctr" defTabSz="2952750" rtl="0" eaLnBrk="1" fontAlgn="base" hangingPunct="1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charset="0"/>
          <a:ea typeface="Osaka" charset="0"/>
          <a:cs typeface="Osaka" charset="0"/>
        </a:defRPr>
      </a:lvl7pPr>
      <a:lvl8pPr marL="1371600" algn="ctr" defTabSz="2952750" rtl="0" eaLnBrk="1" fontAlgn="base" hangingPunct="1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charset="0"/>
          <a:ea typeface="Osaka" charset="0"/>
          <a:cs typeface="Osaka" charset="0"/>
        </a:defRPr>
      </a:lvl8pPr>
      <a:lvl9pPr marL="1828800" algn="ctr" defTabSz="2952750" rtl="0" eaLnBrk="1" fontAlgn="base" hangingPunct="1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charset="0"/>
          <a:ea typeface="Osaka" charset="0"/>
          <a:cs typeface="Osaka" charset="0"/>
        </a:defRPr>
      </a:lvl9pPr>
    </p:titleStyle>
    <p:bodyStyle>
      <a:lvl1pPr marL="0" indent="0" algn="l" defTabSz="2952750" rtl="0" eaLnBrk="1" fontAlgn="base" hangingPunct="1">
        <a:spcBef>
          <a:spcPct val="20000"/>
        </a:spcBef>
        <a:spcAft>
          <a:spcPct val="0"/>
        </a:spcAft>
        <a:buNone/>
        <a:defRPr sz="10300">
          <a:solidFill>
            <a:srgbClr val="C00000"/>
          </a:solidFill>
          <a:latin typeface="+mn-lt"/>
          <a:ea typeface="+mn-ea"/>
          <a:cs typeface="+mn-cs"/>
        </a:defRPr>
      </a:lvl1pPr>
      <a:lvl2pPr marL="2398713" indent="-922338" algn="l" defTabSz="2952750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§"/>
        <a:defRPr sz="9000">
          <a:solidFill>
            <a:schemeClr val="tx1"/>
          </a:solidFill>
          <a:latin typeface="+mn-lt"/>
          <a:ea typeface="+mn-ea"/>
          <a:cs typeface="+mn-cs"/>
        </a:defRPr>
      </a:lvl2pPr>
      <a:lvl3pPr marL="3690938" indent="-738188" algn="l" defTabSz="2952750" rtl="0" eaLnBrk="1" fontAlgn="base" hangingPunct="1">
        <a:spcBef>
          <a:spcPct val="20000"/>
        </a:spcBef>
        <a:spcAft>
          <a:spcPct val="0"/>
        </a:spcAft>
        <a:buChar char="•"/>
        <a:defRPr sz="7700">
          <a:solidFill>
            <a:schemeClr val="tx1"/>
          </a:solidFill>
          <a:latin typeface="+mn-lt"/>
          <a:ea typeface="+mn-ea"/>
          <a:cs typeface="+mn-cs"/>
        </a:defRPr>
      </a:lvl3pPr>
      <a:lvl4pPr marL="5165725" indent="-738188" algn="l" defTabSz="2952750" rtl="0" eaLnBrk="1" fontAlgn="base" hangingPunct="1">
        <a:spcBef>
          <a:spcPct val="20000"/>
        </a:spcBef>
        <a:spcAft>
          <a:spcPct val="0"/>
        </a:spcAft>
        <a:buChar char="–"/>
        <a:defRPr sz="6500">
          <a:solidFill>
            <a:schemeClr val="tx1"/>
          </a:solidFill>
          <a:latin typeface="+mn-lt"/>
          <a:ea typeface="+mn-ea"/>
          <a:cs typeface="+mn-cs"/>
        </a:defRPr>
      </a:lvl4pPr>
      <a:lvl5pPr marL="6642100" indent="-738188" algn="l" defTabSz="2952750" rtl="0" eaLnBrk="1" fontAlgn="base" hangingPunct="1">
        <a:spcBef>
          <a:spcPct val="20000"/>
        </a:spcBef>
        <a:spcAft>
          <a:spcPct val="0"/>
        </a:spcAft>
        <a:buChar char="»"/>
        <a:defRPr sz="65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7099300" indent="-738188" algn="l" defTabSz="2952750" rtl="0" eaLnBrk="1" fontAlgn="base" hangingPunct="1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  <a:ea typeface="+mn-ea"/>
          <a:cs typeface="+mn-cs"/>
        </a:defRPr>
      </a:lvl6pPr>
      <a:lvl7pPr marL="7556500" indent="-738188" algn="l" defTabSz="2952750" rtl="0" eaLnBrk="1" fontAlgn="base" hangingPunct="1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  <a:ea typeface="+mn-ea"/>
          <a:cs typeface="+mn-cs"/>
        </a:defRPr>
      </a:lvl7pPr>
      <a:lvl8pPr marL="8013700" indent="-738188" algn="l" defTabSz="2952750" rtl="0" eaLnBrk="1" fontAlgn="base" hangingPunct="1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  <a:ea typeface="+mn-ea"/>
          <a:cs typeface="+mn-cs"/>
        </a:defRPr>
      </a:lvl8pPr>
      <a:lvl9pPr marL="8470900" indent="-738188" algn="l" defTabSz="2952750" rtl="0" eaLnBrk="1" fontAlgn="base" hangingPunct="1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70025" y="1611313"/>
            <a:ext cx="18448338" cy="5853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70025" y="8059738"/>
            <a:ext cx="18448338" cy="19208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470025" y="28060650"/>
            <a:ext cx="4813300" cy="16113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36058-BF4A-1F4F-A309-AD3778A27581}" type="datetimeFigureOut">
              <a:rPr lang="fr-FR" smtClean="0"/>
              <a:t>29/10/2020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085013" y="28060650"/>
            <a:ext cx="7218362" cy="16113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5105063" y="28060650"/>
            <a:ext cx="4813300" cy="16113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4984D-7889-1646-B368-EC3A7A1AA9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060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>
            <a:extLst>
              <a:ext uri="{FF2B5EF4-FFF2-40B4-BE49-F238E27FC236}">
                <a16:creationId xmlns:a16="http://schemas.microsoft.com/office/drawing/2014/main" id="{1F551AC2-D913-47BE-A72E-DD2F5047D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746118"/>
            <a:ext cx="20741332" cy="10061428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 bwMode="auto">
          <a:xfrm>
            <a:off x="10839725" y="22391247"/>
            <a:ext cx="9648825" cy="5524876"/>
          </a:xfrm>
          <a:prstGeom prst="rect">
            <a:avLst/>
          </a:prstGeom>
          <a:solidFill>
            <a:srgbClr val="717271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00" b="1" i="0" u="none" strike="noStrike" cap="none" normalizeH="0" baseline="0">
              <a:ln>
                <a:noFill/>
              </a:ln>
              <a:solidFill>
                <a:srgbClr val="00A8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 idx="4294967295"/>
          </p:nvPr>
        </p:nvSpPr>
        <p:spPr>
          <a:xfrm>
            <a:off x="1044575" y="520701"/>
            <a:ext cx="14690179" cy="2591570"/>
          </a:xfrm>
        </p:spPr>
        <p:txBody>
          <a:bodyPr/>
          <a:lstStyle/>
          <a:p>
            <a:r>
              <a:rPr lang="fr-FR" sz="5400" dirty="0"/>
              <a:t>Titre</a:t>
            </a:r>
            <a:endParaRPr lang="fr-FR" sz="4800" dirty="0"/>
          </a:p>
        </p:txBody>
      </p:sp>
      <p:sp>
        <p:nvSpPr>
          <p:cNvPr id="7" name="ZoneTexte 6"/>
          <p:cNvSpPr txBox="1"/>
          <p:nvPr/>
        </p:nvSpPr>
        <p:spPr>
          <a:xfrm>
            <a:off x="1604169" y="3184278"/>
            <a:ext cx="18739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0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Auteurs</a:t>
            </a:r>
            <a:r>
              <a:rPr lang="mr-IN" dirty="0"/>
              <a:t>…</a:t>
            </a:r>
            <a:endParaRPr lang="fr-FR" dirty="0"/>
          </a:p>
          <a:p>
            <a:r>
              <a:rPr lang="fr-FR" dirty="0"/>
              <a:t>Université de Paris, Faculté de Santé, UFR de Médecine, Département de médecine générale, F-75014 Paris, France..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933554" y="4699348"/>
            <a:ext cx="1584176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b="0" dirty="0"/>
              <a:t>(Contexte) </a:t>
            </a:r>
            <a:r>
              <a:rPr lang="mr-IN" b="0" dirty="0"/>
              <a:t>…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596194" y="7360742"/>
            <a:ext cx="20196000" cy="21006644"/>
          </a:xfrm>
          <a:prstGeom prst="rect">
            <a:avLst/>
          </a:prstGeom>
          <a:noFill/>
          <a:ln w="63500">
            <a:solidFill>
              <a:srgbClr val="71727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00" b="1" i="0" u="none" strike="noStrike" cap="none" normalizeH="0" baseline="0">
              <a:ln>
                <a:noFill/>
              </a:ln>
              <a:solidFill>
                <a:srgbClr val="00A8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044575" y="8584878"/>
            <a:ext cx="192992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717271"/>
                </a:solidFill>
              </a:rPr>
              <a:t>Objectif principal: </a:t>
            </a:r>
          </a:p>
          <a:p>
            <a:r>
              <a:rPr lang="mr-IN" b="0" dirty="0">
                <a:solidFill>
                  <a:srgbClr val="717271"/>
                </a:solidFill>
                <a:latin typeface="+mn-lt"/>
              </a:rPr>
              <a:t>…</a:t>
            </a:r>
            <a:r>
              <a:rPr lang="fr-FR" b="0" dirty="0">
                <a:solidFill>
                  <a:srgbClr val="717271"/>
                </a:solidFill>
                <a:latin typeface="+mn-lt"/>
              </a:rPr>
              <a:t> </a:t>
            </a:r>
          </a:p>
          <a:p>
            <a:r>
              <a:rPr lang="fr-FR" sz="3200" dirty="0">
                <a:solidFill>
                  <a:srgbClr val="717271"/>
                </a:solidFill>
              </a:rPr>
              <a:t>Objectifs secondaires :</a:t>
            </a:r>
          </a:p>
          <a:p>
            <a:r>
              <a:rPr lang="mr-IN" b="0" dirty="0">
                <a:solidFill>
                  <a:srgbClr val="717271"/>
                </a:solidFill>
              </a:rPr>
              <a:t>…</a:t>
            </a:r>
            <a:endParaRPr lang="fr-FR" b="0" dirty="0">
              <a:solidFill>
                <a:srgbClr val="717271"/>
              </a:solidFill>
            </a:endParaRPr>
          </a:p>
          <a:p>
            <a:endParaRPr lang="fr-FR" sz="1600" dirty="0"/>
          </a:p>
          <a:p>
            <a:endParaRPr lang="fr-FR" b="0" dirty="0"/>
          </a:p>
          <a:p>
            <a:endParaRPr lang="fr-FR" sz="1600" dirty="0"/>
          </a:p>
        </p:txBody>
      </p:sp>
      <p:sp>
        <p:nvSpPr>
          <p:cNvPr id="36" name="Rectangle 35"/>
          <p:cNvSpPr/>
          <p:nvPr/>
        </p:nvSpPr>
        <p:spPr bwMode="auto">
          <a:xfrm>
            <a:off x="596194" y="4624438"/>
            <a:ext cx="20196000" cy="1800200"/>
          </a:xfrm>
          <a:prstGeom prst="rect">
            <a:avLst/>
          </a:prstGeom>
          <a:noFill/>
          <a:ln w="63500">
            <a:solidFill>
              <a:srgbClr val="71727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00" b="1" i="0" u="none" strike="noStrike" cap="none" normalizeH="0" baseline="0">
              <a:ln>
                <a:noFill/>
              </a:ln>
              <a:solidFill>
                <a:srgbClr val="00A8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34" name="Grouper 33"/>
          <p:cNvGrpSpPr/>
          <p:nvPr/>
        </p:nvGrpSpPr>
        <p:grpSpPr>
          <a:xfrm>
            <a:off x="1067321" y="7484266"/>
            <a:ext cx="19186583" cy="912098"/>
            <a:chOff x="1067321" y="7228538"/>
            <a:chExt cx="19186583" cy="912098"/>
          </a:xfrm>
        </p:grpSpPr>
        <p:sp>
          <p:nvSpPr>
            <p:cNvPr id="12" name="ZoneTexte 11"/>
            <p:cNvSpPr txBox="1"/>
            <p:nvPr/>
          </p:nvSpPr>
          <p:spPr>
            <a:xfrm>
              <a:off x="1067321" y="7432750"/>
              <a:ext cx="106775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b="0" dirty="0">
                  <a:solidFill>
                    <a:srgbClr val="C00000"/>
                  </a:solidFill>
                </a:rPr>
                <a:t>OBJECTIFS</a:t>
              </a:r>
            </a:p>
          </p:txBody>
        </p:sp>
        <p:cxnSp>
          <p:nvCxnSpPr>
            <p:cNvPr id="19" name="Connecteur droit 18"/>
            <p:cNvCxnSpPr/>
            <p:nvPr/>
          </p:nvCxnSpPr>
          <p:spPr bwMode="auto">
            <a:xfrm>
              <a:off x="4141466" y="7792790"/>
              <a:ext cx="14977664" cy="0"/>
            </a:xfrm>
            <a:prstGeom prst="line">
              <a:avLst/>
            </a:prstGeom>
            <a:solidFill>
              <a:schemeClr val="accent1"/>
            </a:solidFill>
            <a:ln w="127000" cap="flat" cmpd="dbl" algn="ctr">
              <a:solidFill>
                <a:srgbClr val="C000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57504" y="7228538"/>
              <a:ext cx="896400" cy="896400"/>
            </a:xfrm>
            <a:prstGeom prst="rect">
              <a:avLst/>
            </a:prstGeom>
          </p:spPr>
        </p:pic>
      </p:grpSp>
      <p:sp>
        <p:nvSpPr>
          <p:cNvPr id="22" name="Rectangle 21"/>
          <p:cNvSpPr/>
          <p:nvPr/>
        </p:nvSpPr>
        <p:spPr bwMode="auto">
          <a:xfrm>
            <a:off x="1044575" y="4192390"/>
            <a:ext cx="3045600" cy="2520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5400" b="0" i="0" u="none" strike="noStrike" normalizeH="0" baseline="0" dirty="0">
                <a:ln/>
                <a:solidFill>
                  <a:schemeClr val="accent4"/>
                </a:solidFill>
                <a:latin typeface="Arial" charset="0"/>
                <a:ea typeface="ＭＳ Ｐゴシック" charset="0"/>
                <a:cs typeface="ＭＳ Ｐゴシック" charset="0"/>
              </a:rPr>
              <a:t>(Logo de l’étude)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0" y="519982"/>
            <a:ext cx="541338" cy="3312368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00" b="1" i="0" u="none" strike="noStrike" cap="none" normalizeH="0" baseline="0">
              <a:ln>
                <a:noFill/>
              </a:ln>
              <a:solidFill>
                <a:srgbClr val="00A8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0" y="2824238"/>
            <a:ext cx="576000" cy="48245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00" b="1" i="0" u="none" strike="noStrike" cap="none" normalizeH="0" baseline="0">
              <a:ln>
                <a:noFill/>
              </a:ln>
              <a:solidFill>
                <a:srgbClr val="00A8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51" name="Grouper 50"/>
          <p:cNvGrpSpPr/>
          <p:nvPr/>
        </p:nvGrpSpPr>
        <p:grpSpPr>
          <a:xfrm>
            <a:off x="10983219" y="22391247"/>
            <a:ext cx="9505331" cy="1200329"/>
            <a:chOff x="10838482" y="26370854"/>
            <a:chExt cx="9505331" cy="1200329"/>
          </a:xfrm>
        </p:grpSpPr>
        <p:sp>
          <p:nvSpPr>
            <p:cNvPr id="16" name="ZoneTexte 15"/>
            <p:cNvSpPr txBox="1"/>
            <p:nvPr/>
          </p:nvSpPr>
          <p:spPr>
            <a:xfrm>
              <a:off x="10838482" y="26370854"/>
              <a:ext cx="95053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800" b="0" dirty="0">
                  <a:solidFill>
                    <a:schemeClr val="bg1"/>
                  </a:solidFill>
                </a:rPr>
                <a:t>CONCLUSION</a:t>
              </a:r>
            </a:p>
            <a:p>
              <a:r>
                <a:rPr lang="mr-IN" altLang="fr-FR" b="0" dirty="0">
                  <a:solidFill>
                    <a:schemeClr val="bg1"/>
                  </a:solidFill>
                </a:rPr>
                <a:t>…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cxnSp>
          <p:nvCxnSpPr>
            <p:cNvPr id="31" name="Connecteur droit 30"/>
            <p:cNvCxnSpPr/>
            <p:nvPr/>
          </p:nvCxnSpPr>
          <p:spPr bwMode="auto">
            <a:xfrm>
              <a:off x="15158690" y="26802902"/>
              <a:ext cx="3961160" cy="0"/>
            </a:xfrm>
            <a:prstGeom prst="line">
              <a:avLst/>
            </a:prstGeom>
            <a:solidFill>
              <a:schemeClr val="accent1"/>
            </a:solidFill>
            <a:ln w="127000" cap="flat" cmpd="dbl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302850" y="26370854"/>
              <a:ext cx="896400" cy="896400"/>
            </a:xfrm>
            <a:prstGeom prst="rect">
              <a:avLst/>
            </a:prstGeom>
          </p:spPr>
        </p:pic>
      </p:grpSp>
      <p:pic>
        <p:nvPicPr>
          <p:cNvPr id="32" name="Imag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194" y="28579849"/>
            <a:ext cx="1440160" cy="1440160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86A12436-9246-4D3C-B34D-3097B7040A8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0778" y="48445"/>
            <a:ext cx="5437610" cy="2341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B4AB6ED-54D2-4231-8110-D0C6F4915C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7001" y="10790747"/>
            <a:ext cx="896400" cy="896400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0295935F-3A27-4620-89C4-78975C28FB87}"/>
              </a:ext>
            </a:extLst>
          </p:cNvPr>
          <p:cNvSpPr txBox="1"/>
          <p:nvPr/>
        </p:nvSpPr>
        <p:spPr>
          <a:xfrm>
            <a:off x="1043855" y="10824421"/>
            <a:ext cx="7562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0" dirty="0">
                <a:solidFill>
                  <a:srgbClr val="C00000"/>
                </a:solidFill>
              </a:rPr>
              <a:t>MATERIEL ET METHODE</a:t>
            </a: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CA68BAF7-C57A-433D-956A-505B09549236}"/>
              </a:ext>
            </a:extLst>
          </p:cNvPr>
          <p:cNvCxnSpPr>
            <a:cxnSpLocks/>
          </p:cNvCxnSpPr>
          <p:nvPr/>
        </p:nvCxnSpPr>
        <p:spPr bwMode="auto">
          <a:xfrm>
            <a:off x="8626156" y="11259376"/>
            <a:ext cx="10284230" cy="0"/>
          </a:xfrm>
          <a:prstGeom prst="line">
            <a:avLst/>
          </a:prstGeom>
          <a:solidFill>
            <a:schemeClr val="accent1"/>
          </a:solidFill>
          <a:ln w="127000" cap="flat" cmpd="dbl" algn="ctr">
            <a:solidFill>
              <a:srgbClr val="C0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75" name="Grouper 2">
            <a:extLst>
              <a:ext uri="{FF2B5EF4-FFF2-40B4-BE49-F238E27FC236}">
                <a16:creationId xmlns:a16="http://schemas.microsoft.com/office/drawing/2014/main" id="{386EBACB-7213-4AC6-81C5-C9B52F439F43}"/>
              </a:ext>
            </a:extLst>
          </p:cNvPr>
          <p:cNvGrpSpPr/>
          <p:nvPr/>
        </p:nvGrpSpPr>
        <p:grpSpPr>
          <a:xfrm>
            <a:off x="1090861" y="16901586"/>
            <a:ext cx="19298691" cy="903005"/>
            <a:chOff x="1044575" y="19746118"/>
            <a:chExt cx="19298691" cy="903005"/>
          </a:xfrm>
        </p:grpSpPr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DFB57C2E-DE03-4215-BB7F-2DFB8F4AF522}"/>
                </a:ext>
              </a:extLst>
            </p:cNvPr>
            <p:cNvSpPr txBox="1"/>
            <p:nvPr/>
          </p:nvSpPr>
          <p:spPr>
            <a:xfrm>
              <a:off x="1044575" y="19818126"/>
              <a:ext cx="37449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800" b="0" dirty="0">
                  <a:solidFill>
                    <a:srgbClr val="C00000"/>
                  </a:solidFill>
                </a:rPr>
                <a:t>RÉSULTATS</a:t>
              </a:r>
            </a:p>
          </p:txBody>
        </p:sp>
        <p:cxnSp>
          <p:nvCxnSpPr>
            <p:cNvPr id="77" name="Connecteur droit 76">
              <a:extLst>
                <a:ext uri="{FF2B5EF4-FFF2-40B4-BE49-F238E27FC236}">
                  <a16:creationId xmlns:a16="http://schemas.microsoft.com/office/drawing/2014/main" id="{F0C5426D-BF7A-46E6-956C-522ACA479027}"/>
                </a:ext>
              </a:extLst>
            </p:cNvPr>
            <p:cNvCxnSpPr/>
            <p:nvPr/>
          </p:nvCxnSpPr>
          <p:spPr bwMode="auto">
            <a:xfrm>
              <a:off x="4788818" y="20250174"/>
              <a:ext cx="14331032" cy="0"/>
            </a:xfrm>
            <a:prstGeom prst="line">
              <a:avLst/>
            </a:prstGeom>
            <a:solidFill>
              <a:schemeClr val="accent1"/>
            </a:solidFill>
            <a:ln w="127000" cap="flat" cmpd="dbl" algn="ctr">
              <a:solidFill>
                <a:srgbClr val="C000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pic>
          <p:nvPicPr>
            <p:cNvPr id="78" name="Image 77">
              <a:extLst>
                <a:ext uri="{FF2B5EF4-FFF2-40B4-BE49-F238E27FC236}">
                  <a16:creationId xmlns:a16="http://schemas.microsoft.com/office/drawing/2014/main" id="{A064EA16-83E4-4384-B493-CA7827247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46866" y="19746118"/>
              <a:ext cx="896400" cy="896400"/>
            </a:xfrm>
            <a:prstGeom prst="rect">
              <a:avLst/>
            </a:prstGeom>
          </p:spPr>
        </p:pic>
      </p:grp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F25FF9BF-CD60-454B-A55D-4E2C6EBDB380}"/>
              </a:ext>
            </a:extLst>
          </p:cNvPr>
          <p:cNvCxnSpPr/>
          <p:nvPr/>
        </p:nvCxnSpPr>
        <p:spPr bwMode="auto">
          <a:xfrm>
            <a:off x="1090861" y="18413754"/>
            <a:ext cx="9361587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C0000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0" name="Connecteur droit 79">
            <a:extLst>
              <a:ext uri="{FF2B5EF4-FFF2-40B4-BE49-F238E27FC236}">
                <a16:creationId xmlns:a16="http://schemas.microsoft.com/office/drawing/2014/main" id="{0A4D19B9-99F9-49B6-B1AB-1CA1D17A19F5}"/>
              </a:ext>
            </a:extLst>
          </p:cNvPr>
          <p:cNvCxnSpPr/>
          <p:nvPr/>
        </p:nvCxnSpPr>
        <p:spPr bwMode="auto">
          <a:xfrm>
            <a:off x="11028512" y="18413754"/>
            <a:ext cx="9361587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C0000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1" name="Connecteur droit 80">
            <a:extLst>
              <a:ext uri="{FF2B5EF4-FFF2-40B4-BE49-F238E27FC236}">
                <a16:creationId xmlns:a16="http://schemas.microsoft.com/office/drawing/2014/main" id="{49222FC3-F063-49F6-953E-07340215B30E}"/>
              </a:ext>
            </a:extLst>
          </p:cNvPr>
          <p:cNvCxnSpPr/>
          <p:nvPr/>
        </p:nvCxnSpPr>
        <p:spPr bwMode="auto">
          <a:xfrm flipV="1">
            <a:off x="10733933" y="17837690"/>
            <a:ext cx="0" cy="3783324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C0000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2" name="ZoneTexte 81">
            <a:extLst>
              <a:ext uri="{FF2B5EF4-FFF2-40B4-BE49-F238E27FC236}">
                <a16:creationId xmlns:a16="http://schemas.microsoft.com/office/drawing/2014/main" id="{3657EB8A-D38F-452B-AEA1-3E0B3221EFB5}"/>
              </a:ext>
            </a:extLst>
          </p:cNvPr>
          <p:cNvSpPr txBox="1"/>
          <p:nvPr/>
        </p:nvSpPr>
        <p:spPr>
          <a:xfrm>
            <a:off x="1090861" y="17837690"/>
            <a:ext cx="4612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717271"/>
                </a:solidFill>
              </a:rPr>
              <a:t>Critères de jugement principal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C74C1CA0-E6A0-4F9E-806A-00AEC678B36C}"/>
              </a:ext>
            </a:extLst>
          </p:cNvPr>
          <p:cNvSpPr txBox="1"/>
          <p:nvPr/>
        </p:nvSpPr>
        <p:spPr>
          <a:xfrm>
            <a:off x="11100520" y="17837690"/>
            <a:ext cx="5299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717271"/>
                </a:solidFill>
              </a:rPr>
              <a:t>Critères de jugements secondaires</a:t>
            </a:r>
          </a:p>
        </p:txBody>
      </p:sp>
      <p:grpSp>
        <p:nvGrpSpPr>
          <p:cNvPr id="84" name="Grouper 1">
            <a:extLst>
              <a:ext uri="{FF2B5EF4-FFF2-40B4-BE49-F238E27FC236}">
                <a16:creationId xmlns:a16="http://schemas.microsoft.com/office/drawing/2014/main" id="{8E540B71-4AB2-469B-855A-9175F2E40046}"/>
              </a:ext>
            </a:extLst>
          </p:cNvPr>
          <p:cNvGrpSpPr/>
          <p:nvPr/>
        </p:nvGrpSpPr>
        <p:grpSpPr>
          <a:xfrm>
            <a:off x="899838" y="22348609"/>
            <a:ext cx="9361040" cy="896400"/>
            <a:chOff x="10982226" y="14129494"/>
            <a:chExt cx="9361040" cy="896400"/>
          </a:xfrm>
        </p:grpSpPr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75BCE33D-A3E8-4FF9-924B-3EADD9575EDB}"/>
                </a:ext>
              </a:extLst>
            </p:cNvPr>
            <p:cNvSpPr txBox="1"/>
            <p:nvPr/>
          </p:nvSpPr>
          <p:spPr>
            <a:xfrm>
              <a:off x="10982226" y="14129494"/>
              <a:ext cx="40324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800" b="0" dirty="0">
                  <a:solidFill>
                    <a:srgbClr val="C00000"/>
                  </a:solidFill>
                </a:rPr>
                <a:t>DISCUSSION</a:t>
              </a:r>
            </a:p>
          </p:txBody>
        </p:sp>
        <p:cxnSp>
          <p:nvCxnSpPr>
            <p:cNvPr id="86" name="Connecteur droit 85">
              <a:extLst>
                <a:ext uri="{FF2B5EF4-FFF2-40B4-BE49-F238E27FC236}">
                  <a16:creationId xmlns:a16="http://schemas.microsoft.com/office/drawing/2014/main" id="{DD173904-1311-4EE9-A0BA-FAD356F983C1}"/>
                </a:ext>
              </a:extLst>
            </p:cNvPr>
            <p:cNvCxnSpPr/>
            <p:nvPr/>
          </p:nvCxnSpPr>
          <p:spPr bwMode="auto">
            <a:xfrm>
              <a:off x="15014674" y="14561542"/>
              <a:ext cx="4105176" cy="0"/>
            </a:xfrm>
            <a:prstGeom prst="line">
              <a:avLst/>
            </a:prstGeom>
            <a:solidFill>
              <a:schemeClr val="accent1"/>
            </a:solidFill>
            <a:ln w="127000" cap="flat" cmpd="dbl" algn="ctr">
              <a:solidFill>
                <a:srgbClr val="C000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pic>
          <p:nvPicPr>
            <p:cNvPr id="87" name="Image 86">
              <a:extLst>
                <a:ext uri="{FF2B5EF4-FFF2-40B4-BE49-F238E27FC236}">
                  <a16:creationId xmlns:a16="http://schemas.microsoft.com/office/drawing/2014/main" id="{794DE25F-864C-4F10-B6EE-BA62EE2C55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46866" y="14129494"/>
              <a:ext cx="896400" cy="896400"/>
            </a:xfrm>
            <a:prstGeom prst="rect">
              <a:avLst/>
            </a:prstGeom>
          </p:spPr>
        </p:pic>
      </p:grpSp>
      <p:sp>
        <p:nvSpPr>
          <p:cNvPr id="88" name="ZoneTexte 87">
            <a:extLst>
              <a:ext uri="{FF2B5EF4-FFF2-40B4-BE49-F238E27FC236}">
                <a16:creationId xmlns:a16="http://schemas.microsoft.com/office/drawing/2014/main" id="{438E2867-EA1A-4F93-830D-ACDD3D3937D0}"/>
              </a:ext>
            </a:extLst>
          </p:cNvPr>
          <p:cNvSpPr txBox="1"/>
          <p:nvPr/>
        </p:nvSpPr>
        <p:spPr>
          <a:xfrm>
            <a:off x="1043855" y="23356721"/>
            <a:ext cx="9217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dirty="0"/>
              <a:t>…</a:t>
            </a:r>
            <a:endParaRPr lang="fr-FR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EF9FCC6E-6C16-4D03-9A1A-3DC70DD80C43}"/>
              </a:ext>
            </a:extLst>
          </p:cNvPr>
          <p:cNvSpPr txBox="1"/>
          <p:nvPr/>
        </p:nvSpPr>
        <p:spPr>
          <a:xfrm>
            <a:off x="1090861" y="18906121"/>
            <a:ext cx="9217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dirty="0"/>
              <a:t>…</a:t>
            </a:r>
            <a:endParaRPr lang="fr-FR" dirty="0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FD35141B-0286-4973-A5D2-6404205BA16F}"/>
              </a:ext>
            </a:extLst>
          </p:cNvPr>
          <p:cNvSpPr txBox="1"/>
          <p:nvPr/>
        </p:nvSpPr>
        <p:spPr>
          <a:xfrm>
            <a:off x="11136594" y="18879982"/>
            <a:ext cx="9217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dirty="0"/>
              <a:t>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9416029"/>
      </p:ext>
    </p:extLst>
  </p:cSld>
  <p:clrMapOvr>
    <a:masterClrMapping/>
  </p:clrMapOvr>
</p:sld>
</file>

<file path=ppt/theme/theme1.xml><?xml version="1.0" encoding="utf-8"?>
<a:theme xmlns:a="http://schemas.openxmlformats.org/drawingml/2006/main" name="Nouvelle présentation">
  <a:themeElements>
    <a:clrScheme name="Nouvelle pré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é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300" b="1" i="0" u="none" strike="noStrike" cap="none" normalizeH="0" baseline="0">
            <a:ln>
              <a:noFill/>
            </a:ln>
            <a:solidFill>
              <a:srgbClr val="00A8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300" b="1" i="0" u="none" strike="noStrike" cap="none" normalizeH="0" baseline="0">
            <a:ln>
              <a:noFill/>
            </a:ln>
            <a:solidFill>
              <a:srgbClr val="00A8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Nouvelle pré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ésentation1" id="{C894D936-3A79-4AAA-990C-D79E1BA2B50C}" vid="{6D272DB4-F1FB-4DFC-BEE7-947EF16EE1D4}"/>
    </a:ext>
  </a:extLst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Modèle Poster scientifique</Template>
  <TotalTime>240</TotalTime>
  <Words>78</Words>
  <Application>Microsoft Office PowerPoint</Application>
  <PresentationFormat>Personnalisé</PresentationFormat>
  <Paragraphs>23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Wingdings</vt:lpstr>
      <vt:lpstr>Nouvelle présentation</vt:lpstr>
      <vt:lpstr>Conception personnalisée</vt:lpstr>
      <vt:lpstr>Titre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Nicolas de Chanaud</dc:creator>
  <cp:lastModifiedBy>alexandre malmartel</cp:lastModifiedBy>
  <cp:revision>35</cp:revision>
  <cp:lastPrinted>2014-06-01T20:16:48Z</cp:lastPrinted>
  <dcterms:created xsi:type="dcterms:W3CDTF">2017-03-09T17:57:13Z</dcterms:created>
  <dcterms:modified xsi:type="dcterms:W3CDTF">2020-10-29T21:49:16Z</dcterms:modified>
</cp:coreProperties>
</file>